
<file path=[Content_Types].xml><?xml version="1.0" encoding="utf-8"?>
<Types xmlns="http://schemas.openxmlformats.org/package/2006/content-types">
  <Override PartName="/ppt/slides/slide3.xml" ContentType="application/vnd.openxmlformats-officedocument.presentationml.slide+xml"/>
  <Override PartName="/docProps/core.xml" ContentType="application/vnd.openxmlformats-package.core-properties+xml"/>
  <Override PartName="/ppt/slideLayouts/slideLayout6.xml" ContentType="application/vnd.openxmlformats-officedocument.presentationml.slideLayout+xml"/>
  <Default Extension="rels" ContentType="application/vnd.openxmlformats-package.relationships+xml"/>
  <Override PartName="/ppt/slideLayouts/slideLayout8.xml" ContentType="application/vnd.openxmlformats-officedocument.presentationml.slideLayout+xml"/>
  <Override PartName="/ppt/slideLayouts/slideLayout1.xml" ContentType="application/vnd.openxmlformats-officedocument.presentationml.slideLayout+xml"/>
  <Default Extension="png" ContentType="image/png"/>
  <Override PartName="/ppt/slideLayouts/slideLayout11.xml" ContentType="application/vnd.openxmlformats-officedocument.presentationml.slideLayout+xml"/>
  <Override PartName="/ppt/slideLayouts/slideLayout3.xml" ContentType="application/vnd.openxmlformats-officedocument.presentationml.slideLayout+xml"/>
  <Default Extension="xml" ContentType="application/xml"/>
  <Override PartName="/ppt/slides/slide2.xml" ContentType="application/vnd.openxmlformats-officedocument.presentationml.slide+xml"/>
  <Override PartName="/docProps/app.xml" ContentType="application/vnd.openxmlformats-officedocument.extended-properties+xml"/>
  <Override PartName="/ppt/slideMasters/slideMaster1.xml" ContentType="application/vnd.openxmlformats-officedocument.presentationml.slideMaster+xml"/>
  <Override PartName="/ppt/slideLayouts/slideLayout5.xml" ContentType="application/vnd.openxmlformats-officedocument.presentationml.slideLayout+xml"/>
  <Override PartName="/ppt/slides/slide4.xml" ContentType="application/vnd.openxmlformats-officedocument.presentationml.slide+xml"/>
  <Override PartName="/ppt/viewProps.xml" ContentType="application/vnd.openxmlformats-officedocument.presentationml.viewProps+xml"/>
  <Override PartName="/ppt/slideLayouts/slideLayout7.xml" ContentType="application/vnd.openxmlformats-officedocument.presentationml.slideLayout+xml"/>
  <Default Extension="gif" ContentType="image/gif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presProps.xml" ContentType="application/vnd.openxmlformats-officedocument.presentationml.presProps+xml"/>
  <Override PartName="/ppt/slideLayouts/slideLayout2.xml" ContentType="application/vnd.openxmlformats-officedocument.presentationml.slideLayout+xml"/>
  <Override PartName="/ppt/presentation.xml" ContentType="application/vnd.openxmlformats-officedocument.presentationml.presentation.main+xml"/>
  <Default Extension="bin" ContentType="application/vnd.openxmlformats-officedocument.presentationml.printerSettings"/>
  <Override PartName="/ppt/slides/slide1.xml" ContentType="application/vnd.openxmlformats-officedocument.presentationml.slide+xml"/>
  <Default Extension="jpeg" ContentType="image/jpeg"/>
  <Override PartName="/ppt/slideLayouts/slideLayout4.xml" ContentType="application/vnd.openxmlformats-officedocument.presentationml.slideLayout+xml"/>
  <Override PartName="/ppt/tableStyles.xml" ContentType="application/vnd.openxmlformats-officedocument.presentationml.tableStyles+xml"/>
  <Override PartName="/ppt/theme/theme1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>
    <p:restoredLeft sz="15620"/>
    <p:restoredTop sz="94660"/>
  </p:normalViewPr>
  <p:slideViewPr>
    <p:cSldViewPr snapToGrid="0" snapToObjects="1">
      <p:cViewPr varScale="1">
        <p:scale>
          <a:sx n="58" d="100"/>
          <a:sy n="58" d="100"/>
        </p:scale>
        <p:origin x="-664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printerSettings" Target="printerSettings/printerSettings1.bin"/><Relationship Id="rId7" Type="http://schemas.openxmlformats.org/officeDocument/2006/relationships/presProps" Target="presProps.xml"/><Relationship Id="rId8" Type="http://schemas.openxmlformats.org/officeDocument/2006/relationships/viewProps" Target="viewProps.xml"/><Relationship Id="rId9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altLang="zh-CN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altLang="zh-CN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382EA8-1E2C-214E-A2E3-26A95DF1DA15}" type="datetimeFigureOut">
              <a:rPr lang="en-US" smtClean="0"/>
              <a:pPr/>
              <a:t>9/16/11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75635-07F1-E346-91BF-B184A522EC2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382EA8-1E2C-214E-A2E3-26A95DF1DA15}" type="datetimeFigureOut">
              <a:rPr lang="en-US" smtClean="0"/>
              <a:pPr/>
              <a:t>9/16/11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75635-07F1-E346-91BF-B184A522EC2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altLang="zh-CN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382EA8-1E2C-214E-A2E3-26A95DF1DA15}" type="datetimeFigureOut">
              <a:rPr lang="en-US" smtClean="0"/>
              <a:pPr/>
              <a:t>9/16/11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75635-07F1-E346-91BF-B184A522EC2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382EA8-1E2C-214E-A2E3-26A95DF1DA15}" type="datetimeFigureOut">
              <a:rPr lang="en-US" smtClean="0"/>
              <a:pPr/>
              <a:t>9/16/11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75635-07F1-E346-91BF-B184A522EC2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altLang="zh-CN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382EA8-1E2C-214E-A2E3-26A95DF1DA15}" type="datetimeFigureOut">
              <a:rPr lang="en-US" smtClean="0"/>
              <a:pPr/>
              <a:t>9/16/11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75635-07F1-E346-91BF-B184A522EC2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382EA8-1E2C-214E-A2E3-26A95DF1DA15}" type="datetimeFigureOut">
              <a:rPr lang="en-US" smtClean="0"/>
              <a:pPr/>
              <a:t>9/16/11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75635-07F1-E346-91BF-B184A522EC2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382EA8-1E2C-214E-A2E3-26A95DF1DA15}" type="datetimeFigureOut">
              <a:rPr lang="en-US" smtClean="0"/>
              <a:pPr/>
              <a:t>9/16/11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75635-07F1-E346-91BF-B184A522EC2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382EA8-1E2C-214E-A2E3-26A95DF1DA15}" type="datetimeFigureOut">
              <a:rPr lang="en-US" smtClean="0"/>
              <a:pPr/>
              <a:t>9/16/11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75635-07F1-E346-91BF-B184A522EC2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382EA8-1E2C-214E-A2E3-26A95DF1DA15}" type="datetimeFigureOut">
              <a:rPr lang="en-US" smtClean="0"/>
              <a:pPr/>
              <a:t>9/16/11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75635-07F1-E346-91BF-B184A522EC2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altLang="zh-CN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382EA8-1E2C-214E-A2E3-26A95DF1DA15}" type="datetimeFigureOut">
              <a:rPr lang="en-US" smtClean="0"/>
              <a:pPr/>
              <a:t>9/16/11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75635-07F1-E346-91BF-B184A522EC2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altLang="zh-CN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382EA8-1E2C-214E-A2E3-26A95DF1DA15}" type="datetimeFigureOut">
              <a:rPr lang="en-US" smtClean="0"/>
              <a:pPr/>
              <a:t>9/16/11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75635-07F1-E346-91BF-B184A522EC2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382EA8-1E2C-214E-A2E3-26A95DF1DA15}" type="datetimeFigureOut">
              <a:rPr lang="en-US" smtClean="0"/>
              <a:pPr/>
              <a:t>9/16/11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075635-07F1-E346-91BF-B184A522EC26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gi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搬家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70294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4670650"/>
            <a:ext cx="7772400" cy="1470025"/>
          </a:xfrm>
        </p:spPr>
        <p:txBody>
          <a:bodyPr>
            <a:noAutofit/>
          </a:bodyPr>
          <a:lstStyle/>
          <a:p>
            <a:r>
              <a:rPr lang="zh-CN" altLang="en-US" sz="15000" dirty="0" smtClean="0">
                <a:solidFill>
                  <a:schemeClr val="bg1"/>
                </a:solidFill>
                <a:latin typeface="华文楷体"/>
                <a:ea typeface="华文楷体"/>
                <a:cs typeface="华文楷体"/>
              </a:rPr>
              <a:t>迁徙</a:t>
            </a:r>
            <a:endParaRPr lang="en-US" sz="15000" dirty="0">
              <a:solidFill>
                <a:schemeClr val="bg1"/>
              </a:solidFill>
              <a:latin typeface="华文楷体"/>
              <a:ea typeface="华文楷体"/>
              <a:cs typeface="华文楷体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latin typeface="华文楷体"/>
                <a:ea typeface="华文楷体"/>
                <a:cs typeface="华文楷体"/>
              </a:rPr>
              <a:t>华人迁移美国人口调查</a:t>
            </a:r>
            <a:endParaRPr lang="en-US" dirty="0">
              <a:latin typeface="华文楷体"/>
              <a:ea typeface="华文楷体"/>
              <a:cs typeface="华文楷体"/>
            </a:endParaRPr>
          </a:p>
        </p:txBody>
      </p:sp>
      <p:pic>
        <p:nvPicPr>
          <p:cNvPr id="4" name="Content Placeholder 3" descr="中国人迁移美国人数调查.png"/>
          <p:cNvPicPr>
            <a:picLocks noGrp="1" noChangeAspect="1"/>
          </p:cNvPicPr>
          <p:nvPr>
            <p:ph idx="1"/>
          </p:nvPr>
        </p:nvPicPr>
        <p:blipFill>
          <a:blip r:embed="rId2"/>
          <a:srcRect l="-2125" r="-2125"/>
          <a:stretch>
            <a:fillRect/>
          </a:stretch>
        </p:blipFill>
        <p:spPr>
          <a:xfrm>
            <a:off x="200853" y="1673957"/>
            <a:ext cx="8229600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think.gif"/>
          <p:cNvPicPr>
            <a:picLocks noGrp="1" noChangeAspect="1"/>
          </p:cNvPicPr>
          <p:nvPr>
            <p:ph idx="1"/>
          </p:nvPr>
        </p:nvPicPr>
        <p:blipFill>
          <a:blip r:embed="rId2"/>
          <a:srcRect l="-74786" r="-74786"/>
          <a:stretch>
            <a:fillRect/>
          </a:stretch>
        </p:blipFill>
        <p:spPr>
          <a:xfrm>
            <a:off x="5409351" y="274638"/>
            <a:ext cx="2817045" cy="1549266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想一想</a:t>
            </a:r>
            <a:r>
              <a:rPr lang="en-US" altLang="zh-CN" dirty="0" smtClean="0"/>
              <a:t>   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457200" y="2155413"/>
            <a:ext cx="6918591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sz="3600" b="1" dirty="0" smtClean="0">
                <a:latin typeface="华文楷体"/>
                <a:ea typeface="华文楷体"/>
                <a:cs typeface="华文楷体"/>
              </a:rPr>
              <a:t>1848</a:t>
            </a:r>
            <a:r>
              <a:rPr lang="zh-CN" altLang="en-US" sz="3600" b="1" dirty="0" smtClean="0">
                <a:latin typeface="华文楷体"/>
                <a:ea typeface="华文楷体"/>
                <a:cs typeface="华文楷体"/>
              </a:rPr>
              <a:t>年美国加州发现黄金，想一想华人迁移人口上升和发现黄金有什么联系？</a:t>
            </a:r>
            <a:endParaRPr lang="en-US" sz="3600" b="1" dirty="0">
              <a:latin typeface="华文楷体"/>
              <a:ea typeface="华文楷体"/>
              <a:cs typeface="华文楷体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latin typeface="华文楷体"/>
                <a:ea typeface="华文楷体"/>
                <a:cs typeface="华文楷体"/>
              </a:rPr>
              <a:t>我们的讨论</a:t>
            </a:r>
            <a:endParaRPr lang="en-US" dirty="0">
              <a:latin typeface="华文楷体"/>
              <a:ea typeface="华文楷体"/>
              <a:cs typeface="华文楷体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5000" dirty="0" smtClean="0">
                <a:latin typeface="华文楷体"/>
                <a:ea typeface="华文楷体"/>
                <a:cs typeface="华文楷体"/>
              </a:rPr>
              <a:t>每一年越来越多的人来美国找黄金。</a:t>
            </a:r>
            <a:endParaRPr lang="en-US" altLang="zh-CN" sz="5000" dirty="0" smtClean="0">
              <a:latin typeface="华文楷体"/>
              <a:ea typeface="华文楷体"/>
              <a:cs typeface="华文楷体"/>
            </a:endParaRPr>
          </a:p>
          <a:p>
            <a:r>
              <a:rPr lang="zh-CN" altLang="en-US" sz="5000" dirty="0" smtClean="0">
                <a:latin typeface="华文楷体"/>
                <a:ea typeface="华文楷体"/>
                <a:cs typeface="华文楷体"/>
              </a:rPr>
              <a:t>华人想要挣更多的钱</a:t>
            </a:r>
            <a:endParaRPr lang="en-US" altLang="zh-CN" sz="5000" dirty="0" smtClean="0">
              <a:latin typeface="华文楷体"/>
              <a:ea typeface="华文楷体"/>
              <a:cs typeface="华文楷体"/>
            </a:endParaRPr>
          </a:p>
          <a:p>
            <a:r>
              <a:rPr lang="zh-CN" altLang="en-US" sz="5000" dirty="0" smtClean="0">
                <a:latin typeface="华文楷体"/>
                <a:ea typeface="华文楷体"/>
                <a:cs typeface="华文楷体"/>
              </a:rPr>
              <a:t>因为华人非常穷，所以他们来美国找黄金</a:t>
            </a:r>
            <a:r>
              <a:rPr lang="zh-CN" altLang="en-US" dirty="0" smtClean="0"/>
              <a:t>。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71</TotalTime>
  <Words>33</Words>
  <Application>Microsoft Macintosh PowerPoint</Application>
  <PresentationFormat>On-screen Show (4:3)</PresentationFormat>
  <Paragraphs>8</Paragraphs>
  <Slides>4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迁徙</vt:lpstr>
      <vt:lpstr>华人迁移美国人口调查</vt:lpstr>
      <vt:lpstr>想一想   </vt:lpstr>
      <vt:lpstr>我们的讨论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迁徙</dc:title>
  <dc:creator>Qiao Sun</dc:creator>
  <cp:lastModifiedBy>Qiao Sun</cp:lastModifiedBy>
  <cp:revision>3</cp:revision>
  <dcterms:created xsi:type="dcterms:W3CDTF">2011-09-16T20:16:31Z</dcterms:created>
  <dcterms:modified xsi:type="dcterms:W3CDTF">2011-09-16T20:52:09Z</dcterms:modified>
</cp:coreProperties>
</file>